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 name="Google Shape;35;p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a774ea96c5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 name="Google Shape;45;g3a774ea96c5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7b4e885390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g37b4e885390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8f28df4f9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28f28df4f9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774ea96c5_0_53: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g3a774ea96c5_0_53: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5" name="Google Shape;25;p7"/>
          <p:cNvPicPr preferRelativeResize="0"/>
          <p:nvPr/>
        </p:nvPicPr>
        <p:blipFill rotWithShape="1">
          <a:blip r:embed="rId3">
            <a:alphaModFix/>
          </a:blip>
          <a:srcRect/>
          <a:stretch/>
        </p:blipFill>
        <p:spPr>
          <a:xfrm>
            <a:off x="0" y="1900"/>
            <a:ext cx="5712299" cy="9751698"/>
          </a:xfrm>
          <a:prstGeom prst="rect">
            <a:avLst/>
          </a:prstGeom>
          <a:noFill/>
          <a:ln>
            <a:noFill/>
          </a:ln>
        </p:spPr>
      </p:pic>
      <p:sp>
        <p:nvSpPr>
          <p:cNvPr id="26" name="Google Shape;26;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7" name="Google Shape;27;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8" name="Google Shape;28;p7"/>
          <p:cNvPicPr preferRelativeResize="0"/>
          <p:nvPr/>
        </p:nvPicPr>
        <p:blipFill rotWithShape="1">
          <a:blip r:embed="rId4">
            <a:alphaModFix/>
          </a:blip>
          <a:srcRect/>
          <a:stretch/>
        </p:blipFill>
        <p:spPr>
          <a:xfrm>
            <a:off x="5712300" y="1724025"/>
            <a:ext cx="7292500" cy="57150"/>
          </a:xfrm>
          <a:prstGeom prst="rect">
            <a:avLst/>
          </a:prstGeom>
          <a:noFill/>
          <a:ln>
            <a:noFill/>
          </a:ln>
        </p:spPr>
      </p:pic>
      <p:pic>
        <p:nvPicPr>
          <p:cNvPr id="29" name="Google Shape;29;p7"/>
          <p:cNvPicPr preferRelativeResize="0"/>
          <p:nvPr/>
        </p:nvPicPr>
        <p:blipFill rotWithShape="1">
          <a:blip r:embed="rId4">
            <a:alphaModFix/>
          </a:blip>
          <a:srcRect/>
          <a:stretch/>
        </p:blipFill>
        <p:spPr>
          <a:xfrm>
            <a:off x="5712300" y="3324225"/>
            <a:ext cx="7292500" cy="57150"/>
          </a:xfrm>
          <a:prstGeom prst="rect">
            <a:avLst/>
          </a:prstGeom>
          <a:noFill/>
          <a:ln>
            <a:noFill/>
          </a:ln>
        </p:spPr>
      </p:pic>
      <p:pic>
        <p:nvPicPr>
          <p:cNvPr id="30" name="Google Shape;30;p7"/>
          <p:cNvPicPr preferRelativeResize="0"/>
          <p:nvPr/>
        </p:nvPicPr>
        <p:blipFill rotWithShape="1">
          <a:blip r:embed="rId5">
            <a:alphaModFix/>
          </a:blip>
          <a:srcRect l="18061" r="3849"/>
          <a:stretch/>
        </p:blipFill>
        <p:spPr>
          <a:xfrm>
            <a:off x="0" y="950"/>
            <a:ext cx="5712300" cy="9753600"/>
          </a:xfrm>
          <a:prstGeom prst="rect">
            <a:avLst/>
          </a:prstGeom>
          <a:noFill/>
          <a:ln>
            <a:noFill/>
          </a:ln>
        </p:spPr>
      </p:pic>
      <p:sp>
        <p:nvSpPr>
          <p:cNvPr id="31" name="Google Shape;31;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2" name="Google Shape;32;p7" title="TEG-20-badge-circle-transparent.png"/>
          <p:cNvPicPr preferRelativeResize="0"/>
          <p:nvPr/>
        </p:nvPicPr>
        <p:blipFill>
          <a:blip r:embed="rId6">
            <a:alphaModFix/>
          </a:blip>
          <a:stretch>
            <a:fillRect/>
          </a:stretch>
        </p:blipFill>
        <p:spPr>
          <a:xfrm>
            <a:off x="8091848" y="6782775"/>
            <a:ext cx="2741525" cy="27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6"/>
        <p:cNvGrpSpPr/>
        <p:nvPr/>
      </p:nvGrpSpPr>
      <p:grpSpPr>
        <a:xfrm>
          <a:off x="0" y="0"/>
          <a:ext cx="0" cy="0"/>
          <a:chOff x="0" y="0"/>
          <a:chExt cx="0" cy="0"/>
        </a:xfrm>
      </p:grpSpPr>
      <p:sp>
        <p:nvSpPr>
          <p:cNvPr id="197" name="Google Shape;197;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201" name="Google Shape;201;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2" name="Google Shape;202;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3" name="Google Shape;203;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4" name="Google Shape;204;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7" name="Google Shape;207;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014FF23E-2B59-77A1-F844-9A8CF6878F06}"/>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6"/>
        <p:cNvGrpSpPr/>
        <p:nvPr/>
      </p:nvGrpSpPr>
      <p:grpSpPr>
        <a:xfrm>
          <a:off x="0" y="0"/>
          <a:ext cx="0" cy="0"/>
          <a:chOff x="0" y="0"/>
          <a:chExt cx="0" cy="0"/>
        </a:xfrm>
      </p:grpSpPr>
      <p:sp>
        <p:nvSpPr>
          <p:cNvPr id="37" name="Google Shape;37;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1" name="Google Shape;41;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2" name="Google Shape;42;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DA136FE9-C30D-B057-1F85-2A7CDF9B61C0}"/>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6"/>
        <p:cNvGrpSpPr/>
        <p:nvPr/>
      </p:nvGrpSpPr>
      <p:grpSpPr>
        <a:xfrm>
          <a:off x="0" y="0"/>
          <a:ext cx="0" cy="0"/>
          <a:chOff x="0" y="0"/>
          <a:chExt cx="0" cy="0"/>
        </a:xfrm>
      </p:grpSpPr>
      <p:grpSp>
        <p:nvGrpSpPr>
          <p:cNvPr id="47" name="Google Shape;47;p9"/>
          <p:cNvGrpSpPr/>
          <p:nvPr/>
        </p:nvGrpSpPr>
        <p:grpSpPr>
          <a:xfrm>
            <a:off x="0" y="12"/>
            <a:ext cx="13005015" cy="9753918"/>
            <a:chOff x="0" y="12"/>
            <a:chExt cx="13005015" cy="9753918"/>
          </a:xfrm>
        </p:grpSpPr>
        <p:sp>
          <p:nvSpPr>
            <p:cNvPr id="48" name="Google Shape;48;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 name="Google Shape;49;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0" name="Google Shape;50;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1" name="Google Shape;51;p9"/>
          <p:cNvPicPr preferRelativeResize="0"/>
          <p:nvPr/>
        </p:nvPicPr>
        <p:blipFill rotWithShape="1">
          <a:blip r:embed="rId3">
            <a:alphaModFix/>
          </a:blip>
          <a:srcRect l="220" t="1950" r="-220" b="26091"/>
          <a:stretch/>
        </p:blipFill>
        <p:spPr>
          <a:xfrm>
            <a:off x="0" y="0"/>
            <a:ext cx="13044552" cy="7138927"/>
          </a:xfrm>
          <a:prstGeom prst="rect">
            <a:avLst/>
          </a:prstGeom>
          <a:noFill/>
          <a:ln>
            <a:noFill/>
          </a:ln>
        </p:spPr>
      </p:pic>
      <p:sp>
        <p:nvSpPr>
          <p:cNvPr id="52" name="Google Shape;52;p9"/>
          <p:cNvSpPr txBox="1"/>
          <p:nvPr/>
        </p:nvSpPr>
        <p:spPr>
          <a:xfrm>
            <a:off x="2322375" y="3797947"/>
            <a:ext cx="8777400" cy="1533900"/>
          </a:xfrm>
          <a:prstGeom prst="rect">
            <a:avLst/>
          </a:prstGeom>
          <a:noFill/>
          <a:ln>
            <a:noFill/>
          </a:ln>
        </p:spPr>
        <p:txBody>
          <a:bodyPr spcFirstLastPara="1" wrap="square" lIns="91425" tIns="91425" rIns="91425" bIns="91425" anchor="t" anchorCtr="0">
            <a:spAutoFit/>
          </a:bodyPr>
          <a:lstStyle/>
          <a:p>
            <a:pPr marL="992505" marR="5080" lvl="0" indent="-980440" algn="ctr" rtl="0">
              <a:lnSpc>
                <a:spcPct val="108717"/>
              </a:lnSpc>
              <a:spcBef>
                <a:spcPts val="0"/>
              </a:spcBef>
              <a:spcAft>
                <a:spcPts val="0"/>
              </a:spcAft>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6" name="Google Shape;76;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92E2FCF2-A960-27B7-2485-8FEFD1699EB3}"/>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sp>
        <p:nvSpPr>
          <p:cNvPr id="81" name="Google Shape;81;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5" name="Google Shape;85;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8" name="Google Shape;88;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1" name="Google Shape;91;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2" name="Google Shape;92;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3" name="Google Shape;93;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52EC730E-AB63-8DEB-BF5D-4672FFA2E345}"/>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5" name="Google Shape;105;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6" name="Google Shape;106;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7" name="Google Shape;107;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8" name="Google Shape;108;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9" name="Google Shape;109;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0" name="Google Shape;110;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1" name="Google Shape;111;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2" name="Google Shape;112;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3" name="Google Shape;113;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9" name="Google Shape;119;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0" name="Google Shape;120;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1" name="Google Shape;121;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2" name="Google Shape;122;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6"/>
        <p:cNvGrpSpPr/>
        <p:nvPr/>
      </p:nvGrpSpPr>
      <p:grpSpPr>
        <a:xfrm>
          <a:off x="0" y="0"/>
          <a:ext cx="0" cy="0"/>
          <a:chOff x="0" y="0"/>
          <a:chExt cx="0" cy="0"/>
        </a:xfrm>
      </p:grpSpPr>
      <p:sp>
        <p:nvSpPr>
          <p:cNvPr id="127" name="Google Shape;127;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8" name="Google Shape;128;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p15"/>
          <p:cNvSpPr txBox="1"/>
          <p:nvPr/>
        </p:nvSpPr>
        <p:spPr>
          <a:xfrm>
            <a:off x="-91950" y="8320375"/>
            <a:ext cx="49128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ZETAYE</a:t>
            </a:r>
            <a:endParaRPr sz="1800">
              <a:latin typeface="Schibsted Grotesk Medium"/>
              <a:ea typeface="Schibsted Grotesk Medium"/>
              <a:cs typeface="Schibsted Grotesk Medium"/>
              <a:sym typeface="Schibsted Grotesk Medium"/>
            </a:endParaRPr>
          </a:p>
        </p:txBody>
      </p:sp>
      <p:sp>
        <p:nvSpPr>
          <p:cNvPr id="130" name="Google Shape;130;p15"/>
          <p:cNvSpPr txBox="1"/>
          <p:nvPr/>
        </p:nvSpPr>
        <p:spPr>
          <a:xfrm>
            <a:off x="8569738" y="8320375"/>
            <a:ext cx="3751200" cy="490200"/>
          </a:xfrm>
          <a:prstGeom prst="rect">
            <a:avLst/>
          </a:prstGeom>
          <a:noFill/>
          <a:ln>
            <a:noFill/>
          </a:ln>
        </p:spPr>
        <p:txBody>
          <a:bodyPr spcFirstLastPara="1" wrap="square" lIns="91425" tIns="91425" rIns="91425" bIns="91425" anchor="t" anchorCtr="0">
            <a:noAutofit/>
          </a:bodyPr>
          <a:lstStyle/>
          <a:p>
            <a:pPr marL="914400" lvl="0" indent="457200" algn="l" rtl="0">
              <a:spcBef>
                <a:spcPts val="0"/>
              </a:spcBef>
              <a:spcAft>
                <a:spcPts val="0"/>
              </a:spcAft>
              <a:buNone/>
            </a:pPr>
            <a:r>
              <a:rPr lang="en-US" sz="1800">
                <a:latin typeface="Schibsted Grotesk Medium"/>
                <a:ea typeface="Schibsted Grotesk Medium"/>
                <a:cs typeface="Schibsted Grotesk Medium"/>
                <a:sym typeface="Schibsted Grotesk Medium"/>
              </a:rPr>
              <a:t>RODARTE</a:t>
            </a:r>
            <a:endParaRPr sz="1800">
              <a:latin typeface="Schibsted Grotesk Medium"/>
              <a:ea typeface="Schibsted Grotesk Medium"/>
              <a:cs typeface="Schibsted Grotesk Medium"/>
              <a:sym typeface="Schibsted Grotesk Medium"/>
            </a:endParaRPr>
          </a:p>
        </p:txBody>
      </p:sp>
      <p:sp>
        <p:nvSpPr>
          <p:cNvPr id="131" name="Google Shape;131;p15"/>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NIKE X RECLAIMED</a:t>
            </a:r>
            <a:endParaRPr sz="1800">
              <a:latin typeface="Schibsted Grotesk Medium"/>
              <a:ea typeface="Schibsted Grotesk Medium"/>
              <a:cs typeface="Schibsted Grotesk Medium"/>
              <a:sym typeface="Schibsted Grotesk Medium"/>
            </a:endParaRPr>
          </a:p>
        </p:txBody>
      </p:sp>
      <p:pic>
        <p:nvPicPr>
          <p:cNvPr id="132" name="Google Shape;132;p15"/>
          <p:cNvPicPr preferRelativeResize="0"/>
          <p:nvPr/>
        </p:nvPicPr>
        <p:blipFill rotWithShape="1">
          <a:blip r:embed="rId3">
            <a:alphaModFix/>
          </a:blip>
          <a:srcRect l="6694" r="6694"/>
          <a:stretch/>
        </p:blipFill>
        <p:spPr>
          <a:xfrm>
            <a:off x="4646350" y="2322650"/>
            <a:ext cx="3751201" cy="5705895"/>
          </a:xfrm>
          <a:prstGeom prst="rect">
            <a:avLst/>
          </a:prstGeom>
          <a:noFill/>
          <a:ln>
            <a:noFill/>
          </a:ln>
        </p:spPr>
      </p:pic>
      <p:pic>
        <p:nvPicPr>
          <p:cNvPr id="133" name="Google Shape;133;p15"/>
          <p:cNvPicPr preferRelativeResize="0"/>
          <p:nvPr/>
        </p:nvPicPr>
        <p:blipFill>
          <a:blip r:embed="rId4">
            <a:alphaModFix/>
          </a:blip>
          <a:stretch>
            <a:fillRect/>
          </a:stretch>
        </p:blipFill>
        <p:spPr>
          <a:xfrm>
            <a:off x="4541050" y="2053025"/>
            <a:ext cx="3877559" cy="5887624"/>
          </a:xfrm>
          <a:prstGeom prst="rect">
            <a:avLst/>
          </a:prstGeom>
          <a:noFill/>
          <a:ln>
            <a:noFill/>
          </a:ln>
        </p:spPr>
      </p:pic>
      <p:pic>
        <p:nvPicPr>
          <p:cNvPr id="134" name="Google Shape;134;p15" title="Screenshot 2025-11-20 at 1.52.03 PM.png"/>
          <p:cNvPicPr preferRelativeResize="0"/>
          <p:nvPr/>
        </p:nvPicPr>
        <p:blipFill rotWithShape="1">
          <a:blip r:embed="rId5">
            <a:alphaModFix/>
          </a:blip>
          <a:srcRect l="3891" r="3891"/>
          <a:stretch/>
        </p:blipFill>
        <p:spPr>
          <a:xfrm>
            <a:off x="8714198" y="2053025"/>
            <a:ext cx="3932700" cy="5944819"/>
          </a:xfrm>
          <a:prstGeom prst="rect">
            <a:avLst/>
          </a:prstGeom>
          <a:noFill/>
          <a:ln>
            <a:noFill/>
          </a:ln>
        </p:spPr>
      </p:pic>
      <p:pic>
        <p:nvPicPr>
          <p:cNvPr id="135" name="Google Shape;135;p15" title="Screenshot 2025-11-20 at 1.51.33 PM.png"/>
          <p:cNvPicPr preferRelativeResize="0"/>
          <p:nvPr/>
        </p:nvPicPr>
        <p:blipFill rotWithShape="1">
          <a:blip r:embed="rId6">
            <a:alphaModFix/>
          </a:blip>
          <a:srcRect l="3349" r="3349"/>
          <a:stretch/>
        </p:blipFill>
        <p:spPr>
          <a:xfrm>
            <a:off x="228900" y="2033328"/>
            <a:ext cx="4008322" cy="5888325"/>
          </a:xfrm>
          <a:prstGeom prst="rect">
            <a:avLst/>
          </a:prstGeom>
          <a:noFill/>
          <a:ln>
            <a:noFill/>
          </a:ln>
        </p:spPr>
      </p:pic>
      <p:pic>
        <p:nvPicPr>
          <p:cNvPr id="136" name="Google Shape;136;p15" title="Screenshot 2025-11-20 at 2.07.00 PM.png"/>
          <p:cNvPicPr preferRelativeResize="0"/>
          <p:nvPr/>
        </p:nvPicPr>
        <p:blipFill>
          <a:blip r:embed="rId7">
            <a:alphaModFix/>
          </a:blip>
          <a:stretch>
            <a:fillRect/>
          </a:stretch>
        </p:blipFill>
        <p:spPr>
          <a:xfrm>
            <a:off x="8714200" y="2053025"/>
            <a:ext cx="4114826" cy="5944825"/>
          </a:xfrm>
          <a:prstGeom prst="rect">
            <a:avLst/>
          </a:prstGeom>
          <a:noFill/>
          <a:ln>
            <a:noFill/>
          </a:ln>
        </p:spPr>
      </p:pic>
      <p:pic>
        <p:nvPicPr>
          <p:cNvPr id="137" name="Google Shape;137;p15" title="Screenshot 2025-11-20 at 2.07.56 PM.png"/>
          <p:cNvPicPr preferRelativeResize="0"/>
          <p:nvPr/>
        </p:nvPicPr>
        <p:blipFill>
          <a:blip r:embed="rId8">
            <a:alphaModFix/>
          </a:blip>
          <a:stretch>
            <a:fillRect/>
          </a:stretch>
        </p:blipFill>
        <p:spPr>
          <a:xfrm>
            <a:off x="214875" y="2053025"/>
            <a:ext cx="4114826" cy="586862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369</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Calibri</vt:lpstr>
      <vt:lpstr>Arial</vt:lpstr>
      <vt:lpstr>Schibsted Grotesk Medium</vt:lpstr>
      <vt:lpstr>Schibsted Grotesk SemiBold</vt:lpstr>
      <vt:lpstr>Office Theme</vt:lpstr>
      <vt:lpstr>WELCOME TO TEG</vt:lpstr>
      <vt:lpstr>PROPOSAL FOR</vt:lpstr>
      <vt:lpstr>Apresentação do PowerPoint</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3</cp:revision>
  <dcterms:modified xsi:type="dcterms:W3CDTF">2025-12-04T12:05:48Z</dcterms:modified>
</cp:coreProperties>
</file>